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642" r:id="rId5"/>
    <p:sldId id="303" r:id="rId6"/>
    <p:sldId id="637" r:id="rId7"/>
    <p:sldId id="638" r:id="rId8"/>
    <p:sldId id="639" r:id="rId9"/>
    <p:sldId id="640" r:id="rId10"/>
    <p:sldId id="304" r:id="rId11"/>
    <p:sldId id="442" r:id="rId12"/>
    <p:sldId id="337" r:id="rId13"/>
    <p:sldId id="338" r:id="rId14"/>
    <p:sldId id="339" r:id="rId15"/>
    <p:sldId id="344" r:id="rId16"/>
    <p:sldId id="522" r:id="rId17"/>
    <p:sldId id="524" r:id="rId18"/>
    <p:sldId id="527" r:id="rId19"/>
    <p:sldId id="528" r:id="rId20"/>
    <p:sldId id="530" r:id="rId21"/>
    <p:sldId id="531" r:id="rId22"/>
    <p:sldId id="532" r:id="rId23"/>
    <p:sldId id="533" r:id="rId24"/>
    <p:sldId id="541" r:id="rId25"/>
    <p:sldId id="540" r:id="rId26"/>
    <p:sldId id="542" r:id="rId27"/>
    <p:sldId id="544" r:id="rId28"/>
    <p:sldId id="543" r:id="rId29"/>
    <p:sldId id="546" r:id="rId30"/>
    <p:sldId id="547" r:id="rId31"/>
    <p:sldId id="357" r:id="rId32"/>
    <p:sldId id="658" r:id="rId33"/>
    <p:sldId id="641" r:id="rId34"/>
    <p:sldId id="288" r:id="rId35"/>
    <p:sldId id="643" r:id="rId36"/>
    <p:sldId id="644" r:id="rId37"/>
    <p:sldId id="645" r:id="rId38"/>
    <p:sldId id="646" r:id="rId39"/>
    <p:sldId id="647" r:id="rId40"/>
    <p:sldId id="651" r:id="rId41"/>
    <p:sldId id="298" r:id="rId42"/>
    <p:sldId id="299" r:id="rId43"/>
    <p:sldId id="300" r:id="rId44"/>
    <p:sldId id="653" r:id="rId45"/>
    <p:sldId id="652" r:id="rId46"/>
    <p:sldId id="650" r:id="rId47"/>
    <p:sldId id="655" r:id="rId48"/>
    <p:sldId id="656" r:id="rId49"/>
    <p:sldId id="657" r:id="rId50"/>
    <p:sldId id="654" r:id="rId51"/>
    <p:sldId id="30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92545"/>
  </p:normalViewPr>
  <p:slideViewPr>
    <p:cSldViewPr snapToGrid="0" snapToObjects="1">
      <p:cViewPr varScale="1">
        <p:scale>
          <a:sx n="145" d="100"/>
          <a:sy n="145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1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19.png"/><Relationship Id="rId4" Type="http://schemas.openxmlformats.org/officeDocument/2006/relationships/chart" Target="../charts/char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/>
          </p:nvPr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96B88-5CB2-C446-9A2A-F0934A06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96"/>
            <a:ext cx="10515600" cy="2852737"/>
          </a:xfrm>
        </p:spPr>
        <p:txBody>
          <a:bodyPr/>
          <a:lstStyle/>
          <a:p>
            <a:r>
              <a:rPr lang="en-US" dirty="0"/>
              <a:t>From old school to new school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5E52C-BE1E-C241-925A-255890A1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429000"/>
            <a:ext cx="336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5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4261"/>
              </p:ext>
            </p:extLst>
          </p:nvPr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64604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04ED3-5F0C-6941-A994-FA668CED0592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F7651-0DDD-B847-ABC8-765214F799DA}"/>
              </a:ext>
            </a:extLst>
          </p:cNvPr>
          <p:cNvSpPr txBox="1"/>
          <p:nvPr/>
        </p:nvSpPr>
        <p:spPr>
          <a:xfrm>
            <a:off x="310661" y="6460842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34486-D13D-994C-85F9-941E1698DDEB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Combs et al. 2018</a:t>
            </a:r>
          </a:p>
        </p:txBody>
      </p:sp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FA295-B836-F44A-B668-74E2A39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0" y="986895"/>
            <a:ext cx="3794149" cy="5532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0AB24-BCA6-9840-80DF-D6DC7F58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5" y="1106628"/>
            <a:ext cx="6308857" cy="5292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1C0E1-BEAC-C740-9529-D6F47937E3B9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076225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9C437-A3E3-044B-B98D-5B0034BC6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5" t="3195" r="1964"/>
          <a:stretch/>
        </p:blipFill>
        <p:spPr>
          <a:xfrm>
            <a:off x="0" y="1760897"/>
            <a:ext cx="5713670" cy="3022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CA70B-076A-924F-940E-D10AFDF05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09" y="953105"/>
            <a:ext cx="4364478" cy="5532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BCA6F6-526A-AE46-BC73-97CCEB2138D6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154792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2E7C9-ABAF-0244-9DB1-89F25A1D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3" y="1121681"/>
            <a:ext cx="3749921" cy="4733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DD7C2-831A-F547-87C2-EE0A418D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704" y="1182409"/>
            <a:ext cx="7094124" cy="4493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62F3D-02F0-6C48-9F28-64C198EB80F8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286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 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r>
              <a:rPr lang="en-US" dirty="0"/>
              <a:t>Repeat an analysis from an open data notebook!</a:t>
            </a:r>
          </a:p>
          <a:p>
            <a:pPr lvl="1"/>
            <a:r>
              <a:rPr lang="en-US" dirty="0"/>
              <a:t>From a new PhD, Catherine Silliman (https://</a:t>
            </a:r>
            <a:r>
              <a:rPr lang="en-US" dirty="0" err="1"/>
              <a:t>github.com</a:t>
            </a:r>
            <a:r>
              <a:rPr lang="en-US" dirty="0"/>
              <a:t>/ksil91)</a:t>
            </a:r>
          </a:p>
          <a:p>
            <a:pPr lvl="2"/>
            <a:r>
              <a:rPr lang="en-US" i="1" dirty="0">
                <a:effectLst/>
              </a:rPr>
              <a:t>F</a:t>
            </a:r>
            <a:r>
              <a:rPr lang="en-US" i="1" baseline="-25000" dirty="0">
                <a:effectLst/>
              </a:rPr>
              <a:t>ST </a:t>
            </a:r>
            <a:r>
              <a:rPr lang="en-US" dirty="0" err="1">
                <a:effectLst/>
              </a:rPr>
              <a:t>heatmap</a:t>
            </a:r>
            <a:r>
              <a:rPr lang="en-US" dirty="0">
                <a:effectLst/>
              </a:rPr>
              <a:t>	</a:t>
            </a:r>
          </a:p>
          <a:p>
            <a:pPr lvl="2"/>
            <a:r>
              <a:rPr lang="en-US" dirty="0"/>
              <a:t>PCA with special coloring</a:t>
            </a:r>
          </a:p>
          <a:p>
            <a:pPr lvl="2"/>
            <a:r>
              <a:rPr lang="en-US" dirty="0">
                <a:effectLst/>
              </a:rPr>
              <a:t>EEMS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923271B6-07A2-4A45-A4C4-355A84744A68}"/>
              </a:ext>
            </a:extLst>
          </p:cNvPr>
          <p:cNvSpPr txBox="1">
            <a:spLocks/>
          </p:cNvSpPr>
          <p:nvPr/>
        </p:nvSpPr>
        <p:spPr>
          <a:xfrm>
            <a:off x="10837333" y="6528759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0628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1.0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882F6CC-A119-FF46-8105-AA702A430D9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462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Low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0.36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570742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6171422" y="47275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723142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/>
          </p:cNvSpPr>
          <p:nvPr/>
        </p:nvSpPr>
        <p:spPr>
          <a:xfrm>
            <a:off x="6323822" y="48799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068181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5068181" y="4905443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3D6B5606-EC6C-924C-B99D-EB38182A17E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03766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High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893470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045870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646402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4355490" y="4865102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4821754" y="2999925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198270" y="3147842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4741072" y="278477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/>
          </p:cNvSpPr>
          <p:nvPr/>
        </p:nvSpPr>
        <p:spPr>
          <a:xfrm>
            <a:off x="4997051" y="332456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5136004" y="25087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/>
          </p:cNvSpPr>
          <p:nvPr/>
        </p:nvSpPr>
        <p:spPr>
          <a:xfrm>
            <a:off x="4638465" y="318113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/>
          </p:cNvSpPr>
          <p:nvPr/>
        </p:nvSpPr>
        <p:spPr>
          <a:xfrm>
            <a:off x="4602607" y="2472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/>
          </p:cNvSpPr>
          <p:nvPr/>
        </p:nvSpPr>
        <p:spPr>
          <a:xfrm>
            <a:off x="4571230" y="291219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215759" y="4313248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368159" y="4505989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6144043" y="468528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520559" y="483320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063361" y="44701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6319340" y="5009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6458293" y="419413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5960754" y="486648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5924896" y="41582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5893519" y="459754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89903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2014</TotalTime>
  <Words>1336</Words>
  <Application>Microsoft Macintosh PowerPoint</Application>
  <PresentationFormat>Widescreen</PresentationFormat>
  <Paragraphs>541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 Next Condensed Regular</vt:lpstr>
      <vt:lpstr>Calibri</vt:lpstr>
      <vt:lpstr>Calibri Light</vt:lpstr>
      <vt:lpstr>Office Theme</vt:lpstr>
      <vt:lpstr>Population Structure</vt:lpstr>
      <vt:lpstr>Outline</vt:lpstr>
      <vt:lpstr>Traditional population genetics</vt:lpstr>
      <vt:lpstr>Traditional population genetics</vt:lpstr>
      <vt:lpstr>Traditional population genetics</vt:lpstr>
      <vt:lpstr>Understanding FST</vt:lpstr>
      <vt:lpstr>Understanding FST</vt:lpstr>
      <vt:lpstr>Understanding FST</vt:lpstr>
      <vt:lpstr>Understanding FST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From old school to new school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Bonnethead DAPC</vt:lpstr>
      <vt:lpstr>Drivers of outlier allele frequencies</vt:lpstr>
      <vt:lpstr>DAPC for detecting selection</vt:lpstr>
      <vt:lpstr>DAPC for detecting selection</vt:lpstr>
      <vt:lpstr>DAPC for detecting selection</vt:lpstr>
      <vt:lpstr>Population connectivity</vt:lpstr>
      <vt:lpstr>Population connectivity</vt:lpstr>
      <vt:lpstr>Population connectivity</vt:lpstr>
      <vt:lpstr>Population connectivity</vt:lpstr>
      <vt:lpstr>Inferring historical demography</vt:lpstr>
      <vt:lpstr>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131</cp:revision>
  <dcterms:created xsi:type="dcterms:W3CDTF">2016-02-28T10:56:32Z</dcterms:created>
  <dcterms:modified xsi:type="dcterms:W3CDTF">2019-03-20T14:43:19Z</dcterms:modified>
</cp:coreProperties>
</file>